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74" r:id="rId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TlOeJiZSBMncK3Up07hA8M82z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316287-1638-4D02-ADD9-55C486A80308}">
  <a:tblStyle styleId="{53316287-1638-4D02-ADD9-55C486A8030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6" autoAdjust="0"/>
    <p:restoredTop sz="99854" autoAdjust="0"/>
  </p:normalViewPr>
  <p:slideViewPr>
    <p:cSldViewPr snapToGrid="0">
      <p:cViewPr varScale="1">
        <p:scale>
          <a:sx n="66" d="100"/>
          <a:sy n="66" d="100"/>
        </p:scale>
        <p:origin x="12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64335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ddbe29b5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8ddbe29b5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8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8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8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image" Target="../media/image2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139" y="-22654"/>
            <a:ext cx="5925575" cy="67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255725" y="3991625"/>
            <a:ext cx="2382000" cy="25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Yürütücüler: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Çağla Caner Yüksel 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Cemre Çelikcan 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Melek Pınar Uz Baki 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Nehir Bera Biçer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8ddbe29b59_0_1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8ddbe29b59_0_110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0" i="1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OYUNLARI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ATÖLYESİ, 2020</a:t>
            </a:r>
            <a:endParaRPr sz="18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6" name="Google Shape;266;g8ddbe29b59_0_110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1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sz="18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8ddbe29b59_0_110"/>
          <p:cNvSpPr txBox="1"/>
          <p:nvPr/>
        </p:nvSpPr>
        <p:spPr>
          <a:xfrm>
            <a:off x="6705600" y="6195105"/>
            <a:ext cx="76200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r-TR" sz="16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Melek Sude Sayar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g8ddbe29b59_0_110"/>
          <p:cNvSpPr/>
          <p:nvPr/>
        </p:nvSpPr>
        <p:spPr>
          <a:xfrm>
            <a:off x="631025" y="1698375"/>
            <a:ext cx="2786100" cy="500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8ddbe29b59_0_110"/>
          <p:cNvSpPr/>
          <p:nvPr/>
        </p:nvSpPr>
        <p:spPr>
          <a:xfrm>
            <a:off x="3720273" y="1698375"/>
            <a:ext cx="2786100" cy="500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napchat-1967425843.mp4">
            <a:hlinkClick r:id="" action="ppaction://media"/>
            <a:hlinkHover r:id="" action="ppaction://ole?verb=0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3957" y="1712752"/>
            <a:ext cx="2801608" cy="4980636"/>
          </a:xfrm>
          <a:prstGeom prst="rect">
            <a:avLst/>
          </a:prstGeom>
        </p:spPr>
      </p:pic>
      <p:pic>
        <p:nvPicPr>
          <p:cNvPr id="3" name="Snapchat-182030650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50492" y="1693187"/>
            <a:ext cx="2819225" cy="5011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71</Words>
  <Application>Microsoft Office PowerPoint</Application>
  <PresentationFormat>On-screen Show (4:3)</PresentationFormat>
  <Paragraphs>20</Paragraphs>
  <Slides>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Nedim Kemer</dc:creator>
  <cp:lastModifiedBy>Nehir Bera Bicer</cp:lastModifiedBy>
  <cp:revision>13</cp:revision>
  <dcterms:created xsi:type="dcterms:W3CDTF">2010-02-21T20:01:45Z</dcterms:created>
  <dcterms:modified xsi:type="dcterms:W3CDTF">2020-07-23T19:20:09Z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36963791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