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Poppi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hHyvEgriJ0UvUBuSsSK4QZOdvo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c4fb7227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8c4fb72270_0_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c63373c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8c63373cb5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c63373cb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8c63373cb5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c63373cb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8c63373cb5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c63373cb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8c63373cb5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c63373cb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8c63373cb5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c63373cb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4" name="Google Shape;244;g8c63373cb5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8c63373cb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8c63373cb5_0_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4fb722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g8c4fb72270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4fb722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8c4fb72270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c4fb722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g8c4fb72270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4fb72270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g8c4fb72270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4fb722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8c4fb72270_0_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4fb7227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g8c4fb72270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9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1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8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8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8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8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8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8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8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8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8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8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8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8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8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8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8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youtu.be/Axam9Gr4UJ0" TargetMode="External"/><Relationship Id="rId5" Type="http://schemas.openxmlformats.org/officeDocument/2006/relationships/hyperlink" Target="https://www.youtube.com/watch?v=4Jzq8-9ESxg&amp;t=8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5" Type="http://schemas.openxmlformats.org/officeDocument/2006/relationships/image" Target="../media/image26.png"/><Relationship Id="rId6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C25tYiweAlg" TargetMode="External"/><Relationship Id="rId5" Type="http://schemas.openxmlformats.org/officeDocument/2006/relationships/hyperlink" Target="https://www.youtube.com/watch?v=ci1M6dr5oC8" TargetMode="External"/><Relationship Id="rId6" Type="http://schemas.openxmlformats.org/officeDocument/2006/relationships/hyperlink" Target="https://www.youtube.com/watch?v=Dkye6uuiT6I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12056" l="0" r="0" t="0"/>
          <a:stretch/>
        </p:blipFill>
        <p:spPr>
          <a:xfrm>
            <a:off x="1786735" y="0"/>
            <a:ext cx="557054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8c4fb72270_0_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8c4fb72270_0_62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8c4fb72270_0_62"/>
          <p:cNvSpPr txBox="1"/>
          <p:nvPr/>
        </p:nvSpPr>
        <p:spPr>
          <a:xfrm>
            <a:off x="1219200" y="2284517"/>
            <a:ext cx="75438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sng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https://youtu.be/Axam9Gr4UJ0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sng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https://www.youtube.com/watch?v=4Jzq8-9ESxg&amp;t=8s</a:t>
            </a:r>
            <a:endParaRPr b="0" i="0" sz="20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8c4fb72270_0_62"/>
          <p:cNvSpPr txBox="1"/>
          <p:nvPr/>
        </p:nvSpPr>
        <p:spPr>
          <a:xfrm>
            <a:off x="1219200" y="1724126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Adobe Aero Üzerine YouTube Videoları: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8c4fb72270_0_62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8c63373cb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8c63373cb5_0_0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8c63373cb5_0_0"/>
          <p:cNvSpPr txBox="1"/>
          <p:nvPr/>
        </p:nvSpPr>
        <p:spPr>
          <a:xfrm>
            <a:off x="2719583" y="2209800"/>
            <a:ext cx="58911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tr-TR" sz="22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ASSEMBLR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Google Play Store _ Android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Etkileşimli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tr-TR" sz="20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artırılmış gerçeklik* </a:t>
            </a: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deneyimi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8c63373cb5_0_0"/>
          <p:cNvSpPr txBox="1"/>
          <p:nvPr/>
        </p:nvSpPr>
        <p:spPr>
          <a:xfrm>
            <a:off x="934994" y="5410200"/>
            <a:ext cx="7675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b="1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Artırılmış Gerçeklik (Augmented Reality- AR) </a:t>
            </a: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‘’Gerçek hayat tecrübesi ile sanal dünyanın arasındaki duvarların yıkılması.’’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g8c63373cb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853" y="2115953"/>
            <a:ext cx="2057400" cy="20574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1" name="Google Shape;191;g8c63373cb5_0_0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8c63373cb5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8c63373cb5_0_10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8c63373cb5_0_10"/>
          <p:cNvSpPr txBox="1"/>
          <p:nvPr/>
        </p:nvSpPr>
        <p:spPr>
          <a:xfrm>
            <a:off x="1949175" y="1279350"/>
            <a:ext cx="63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Assemblr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8c63373cb5_0_10"/>
          <p:cNvSpPr txBox="1"/>
          <p:nvPr/>
        </p:nvSpPr>
        <p:spPr>
          <a:xfrm>
            <a:off x="1690866" y="6386228"/>
            <a:ext cx="402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Yüzey Tanımlama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8c63373cb5_0_10"/>
          <p:cNvSpPr txBox="1"/>
          <p:nvPr/>
        </p:nvSpPr>
        <p:spPr>
          <a:xfrm>
            <a:off x="4822950" y="6386236"/>
            <a:ext cx="402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+ Sanal Karakter Yerleştirme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g8c63373cb5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875" y="1923625"/>
            <a:ext cx="2187075" cy="446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8c63373cb5_0_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22952" y="1864150"/>
            <a:ext cx="2187075" cy="450328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8c63373cb5_0_10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g8c63373cb5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8c63373cb5_0_32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8c63373cb5_0_32"/>
          <p:cNvSpPr txBox="1"/>
          <p:nvPr/>
        </p:nvSpPr>
        <p:spPr>
          <a:xfrm>
            <a:off x="1949175" y="1279350"/>
            <a:ext cx="63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Assemblr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8c63373cb5_0_32"/>
          <p:cNvSpPr txBox="1"/>
          <p:nvPr/>
        </p:nvSpPr>
        <p:spPr>
          <a:xfrm>
            <a:off x="1690879" y="6386225"/>
            <a:ext cx="5879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Sanal Karakter Boyutları, Yerleşimi, Yönü ile Oynama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g8c63373cb5_0_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878" y="1938775"/>
            <a:ext cx="2138522" cy="44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g8c63373cb5_0_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47225" y="1908150"/>
            <a:ext cx="2138525" cy="442921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8c63373cb5_0_32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8c63373cb5_0_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8c63373cb5_0_45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8c63373cb5_0_45"/>
          <p:cNvSpPr txBox="1"/>
          <p:nvPr/>
        </p:nvSpPr>
        <p:spPr>
          <a:xfrm>
            <a:off x="1949175" y="1279350"/>
            <a:ext cx="63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Assemblr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g8c63373cb5_0_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526" y="1831950"/>
            <a:ext cx="2625103" cy="494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8c63373cb5_0_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2380" y="1831950"/>
            <a:ext cx="2657671" cy="4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8c63373cb5_0_45"/>
          <p:cNvSpPr txBox="1"/>
          <p:nvPr/>
        </p:nvSpPr>
        <p:spPr>
          <a:xfrm>
            <a:off x="6046175" y="1864150"/>
            <a:ext cx="2758500" cy="44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‘EXPLORE’ butonu ile kitaplıktan karakter seçilir.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AutoNum type="arabicPeriod"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‘VIEW IN AR’ butonuna tıklanır.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8c63373cb5_0_45"/>
          <p:cNvSpPr/>
          <p:nvPr/>
        </p:nvSpPr>
        <p:spPr>
          <a:xfrm>
            <a:off x="1234175" y="6234550"/>
            <a:ext cx="483600" cy="6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8c63373cb5_0_45"/>
          <p:cNvSpPr/>
          <p:nvPr/>
        </p:nvSpPr>
        <p:spPr>
          <a:xfrm>
            <a:off x="4504125" y="4122450"/>
            <a:ext cx="1107000" cy="623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g8c63373cb5_0_45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8c63373cb5_0_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8c63373cb5_0_59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8c63373cb5_0_59"/>
          <p:cNvSpPr txBox="1"/>
          <p:nvPr/>
        </p:nvSpPr>
        <p:spPr>
          <a:xfrm>
            <a:off x="1949175" y="1279350"/>
            <a:ext cx="635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Assemblr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g8c63373cb5_0_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100" y="1831950"/>
            <a:ext cx="2625100" cy="492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8c63373cb5_0_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09229" y="1812075"/>
            <a:ext cx="2539297" cy="494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8c63373cb5_0_59"/>
          <p:cNvSpPr txBox="1"/>
          <p:nvPr/>
        </p:nvSpPr>
        <p:spPr>
          <a:xfrm>
            <a:off x="5918925" y="1774575"/>
            <a:ext cx="3012600" cy="2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3.   Telefonun kamerasının açılmasıyla modelin yerleştirileceği yüzey seçilir.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4.   Gerçek görüntüye yerleşen model, aşağıdaki 4 buton ile ayarlanır.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8c63373cb5_0_59"/>
          <p:cNvSpPr/>
          <p:nvPr/>
        </p:nvSpPr>
        <p:spPr>
          <a:xfrm>
            <a:off x="3320850" y="5038525"/>
            <a:ext cx="1251000" cy="145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g8c63373cb5_0_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91775" y="3781026"/>
            <a:ext cx="2939751" cy="289042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40" name="Google Shape;240;g8c63373cb5_0_59"/>
          <p:cNvCxnSpPr>
            <a:stCxn id="238" idx="3"/>
            <a:endCxn id="239" idx="1"/>
          </p:cNvCxnSpPr>
          <p:nvPr/>
        </p:nvCxnSpPr>
        <p:spPr>
          <a:xfrm flipH="1" rot="10800000">
            <a:off x="4571850" y="5226175"/>
            <a:ext cx="1419900" cy="537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1" name="Google Shape;241;g8c63373cb5_0_59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8c63373cb5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8c63373cb5_0_21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8c63373cb5_0_21"/>
          <p:cNvSpPr txBox="1"/>
          <p:nvPr/>
        </p:nvSpPr>
        <p:spPr>
          <a:xfrm>
            <a:off x="1219200" y="2284517"/>
            <a:ext cx="75438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https://www.youtube.com/watch?v=C25tYiweAlg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https://www.youtube.com/watch?v=ci1M6dr5oC8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https://www.youtube.com/watch?v=Dkye6uuiT6I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8c63373cb5_0_21"/>
          <p:cNvSpPr txBox="1"/>
          <p:nvPr/>
        </p:nvSpPr>
        <p:spPr>
          <a:xfrm>
            <a:off x="1219200" y="1724126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Assemblr Üzerine YouTube Videoları: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8c63373cb5_0_21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8c63373cb5_0_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8c63373cb5_0_77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8c63373cb5_0_77"/>
          <p:cNvSpPr txBox="1"/>
          <p:nvPr/>
        </p:nvSpPr>
        <p:spPr>
          <a:xfrm>
            <a:off x="621050" y="4436425"/>
            <a:ext cx="2573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ARCore </a:t>
            </a:r>
            <a:endParaRPr b="1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Elements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8c63373cb5_0_77"/>
          <p:cNvSpPr txBox="1"/>
          <p:nvPr/>
        </p:nvSpPr>
        <p:spPr>
          <a:xfrm>
            <a:off x="1219200" y="1724126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Android işletim sistemi için alternatif uygulamalar: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g8c63373cb5_0_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025" y="2854850"/>
            <a:ext cx="137644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8c63373cb5_0_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09508" y="2881592"/>
            <a:ext cx="1286416" cy="128641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8c63373cb5_0_77"/>
          <p:cNvSpPr txBox="1"/>
          <p:nvPr/>
        </p:nvSpPr>
        <p:spPr>
          <a:xfrm>
            <a:off x="2809500" y="4436425"/>
            <a:ext cx="2573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ARLOOPA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8c63373cb5_0_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5300" y="2914850"/>
            <a:ext cx="1219900" cy="12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8c63373cb5_0_77"/>
          <p:cNvSpPr txBox="1"/>
          <p:nvPr/>
        </p:nvSpPr>
        <p:spPr>
          <a:xfrm>
            <a:off x="5065300" y="4436425"/>
            <a:ext cx="2573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UniteAR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4" name="Google Shape;264;g8c63373cb5_0_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97901" y="2845047"/>
            <a:ext cx="1286425" cy="141977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8c63373cb5_0_77"/>
          <p:cNvSpPr txBox="1"/>
          <p:nvPr/>
        </p:nvSpPr>
        <p:spPr>
          <a:xfrm>
            <a:off x="7197900" y="4436425"/>
            <a:ext cx="25734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Augment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143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8c63373cb5_0_77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 txBox="1"/>
          <p:nvPr/>
        </p:nvSpPr>
        <p:spPr>
          <a:xfrm>
            <a:off x="1949164" y="479158"/>
            <a:ext cx="710983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9639" y="1431745"/>
            <a:ext cx="6921935" cy="527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1690883" y="910045"/>
            <a:ext cx="74222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193525" y="1884600"/>
            <a:ext cx="7575300" cy="49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AutoNum type="arabicPeriod"/>
            </a:pPr>
            <a:r>
              <a:rPr lang="tr-T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Malzeme Deneyleri ve Maket</a:t>
            </a:r>
            <a:r>
              <a:rPr b="0" i="0" lang="tr-T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tr-TR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Fiziksel maket için kullanacağımız malzeme ve gereçler:</a:t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Kağıt, karton, mukavva gibi farklı kalınlıkta malzemeler ile (eski dergiler, kullanılmış kağıtlar, rulolar vd. kağıt atıklar); yapıştırıcı, bant, zımba, ataş, makas vd. gereçler</a:t>
            </a:r>
            <a:endParaRPr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tr-T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2.    </a:t>
            </a:r>
            <a:r>
              <a:rPr lang="tr-T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Karakter ile Mekan Oyunları</a:t>
            </a:r>
            <a:r>
              <a:rPr b="0" i="0" lang="tr-TR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tr-TR" sz="1400" u="none" cap="none" strike="noStrike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Kullanacağımız dijital araçlar:</a:t>
            </a:r>
            <a:endParaRPr b="0" i="0" sz="12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tr-TR" sz="1400" u="none" cap="none" strike="noStrike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Cep telefonunuza indireceğiniz Adobe Aero, Assemblr, ARCore Elements, Augment vb. artırılmış gerçeklik uygulamaları</a:t>
            </a:r>
            <a:endParaRPr b="0" i="0" sz="1400" u="none" cap="none" strike="noStrike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 3.    Mekan Hikayeleri ve Sergi Hazırlıkları: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9144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>
                <a:solidFill>
                  <a:srgbClr val="434343"/>
                </a:solidFill>
                <a:latin typeface="Poppins"/>
                <a:ea typeface="Poppins"/>
                <a:cs typeface="Poppins"/>
                <a:sym typeface="Poppins"/>
              </a:rPr>
              <a:t>Kullanacağımız araçlar:</a:t>
            </a:r>
            <a:endParaRPr sz="1200">
              <a:solidFill>
                <a:srgbClr val="7F7F7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tr-TR">
                <a:solidFill>
                  <a:srgbClr val="7F7F7F"/>
                </a:solidFill>
                <a:latin typeface="Poppins"/>
                <a:ea typeface="Poppins"/>
                <a:cs typeface="Poppins"/>
                <a:sym typeface="Poppins"/>
              </a:rPr>
              <a:t>Karakter eklenmiş maket fotoğrafları, GIF’ler, videolar, anahtar kelimeler, kısa açıklamalar, konuşma balonları, işaretlemeler, renkler, çizgiler...vs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1690875" y="1405263"/>
            <a:ext cx="568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tr-TR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Atölye çalışması için nelere ihtiyacımız var?</a:t>
            </a:r>
            <a:endParaRPr b="0" i="1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8c4fb72270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8c4fb72270_0_1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g8c4fb72270_0_1"/>
          <p:cNvPicPr preferRelativeResize="0"/>
          <p:nvPr/>
        </p:nvPicPr>
        <p:blipFill rotWithShape="1">
          <a:blip r:embed="rId4">
            <a:alphaModFix/>
          </a:blip>
          <a:srcRect b="0" l="28786" r="27636" t="0"/>
          <a:stretch/>
        </p:blipFill>
        <p:spPr>
          <a:xfrm>
            <a:off x="662183" y="1782465"/>
            <a:ext cx="2057400" cy="248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8c4fb72270_0_1"/>
          <p:cNvSpPr txBox="1"/>
          <p:nvPr/>
        </p:nvSpPr>
        <p:spPr>
          <a:xfrm>
            <a:off x="2719583" y="2209800"/>
            <a:ext cx="58911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tr-TR" sz="22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ADOBE AERO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Apple App Store _ iPad- iPhone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Etkileşimli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tr-TR" sz="20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artırılmış gerçeklik* </a:t>
            </a: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deneyimi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8c4fb72270_0_1"/>
          <p:cNvSpPr txBox="1"/>
          <p:nvPr/>
        </p:nvSpPr>
        <p:spPr>
          <a:xfrm>
            <a:off x="934994" y="5410200"/>
            <a:ext cx="76755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r>
              <a:rPr b="1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Artırılmış Gerçeklik (Augmented Reality- AR) </a:t>
            </a: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tr-TR" sz="15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‘’Gerçek hayat tecrübesi ile sanal dünyanın arasındaki duvarların yıkılması.’’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g8c4fb72270_0_1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8c4fb72270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8c4fb72270_0_10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8c4fb72270_0_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0883" y="1774582"/>
            <a:ext cx="6319848" cy="355491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8c4fb72270_0_10"/>
          <p:cNvSpPr txBox="1"/>
          <p:nvPr/>
        </p:nvSpPr>
        <p:spPr>
          <a:xfrm>
            <a:off x="1524000" y="5461337"/>
            <a:ext cx="7620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Fiziksel Gerçeklik Üzerine Sanal/</a:t>
            </a:r>
            <a:r>
              <a:rPr b="1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Çevrimiçi</a:t>
            </a: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Müdahaleler/</a:t>
            </a:r>
            <a:r>
              <a:rPr b="1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Oyunlar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g8c4fb72270_0_10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g8c4fb72270_0_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8c4fb72270_0_18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8c4fb72270_0_18"/>
          <p:cNvSpPr txBox="1"/>
          <p:nvPr/>
        </p:nvSpPr>
        <p:spPr>
          <a:xfrm>
            <a:off x="1219200" y="1828800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Adobe Aero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g8c4fb72270_0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16" y="2684628"/>
            <a:ext cx="4028584" cy="29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8c4fb72270_0_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24400" y="2690636"/>
            <a:ext cx="4114800" cy="2910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g8c4fb72270_0_18"/>
          <p:cNvSpPr txBox="1"/>
          <p:nvPr/>
        </p:nvSpPr>
        <p:spPr>
          <a:xfrm>
            <a:off x="467216" y="5662878"/>
            <a:ext cx="402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Yüzey Tanımlama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8c4fb72270_0_18"/>
          <p:cNvSpPr txBox="1"/>
          <p:nvPr/>
        </p:nvSpPr>
        <p:spPr>
          <a:xfrm>
            <a:off x="4724400" y="5662411"/>
            <a:ext cx="402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+ Üzerinden Sanal Karakter Belirleme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8c4fb72270_0_18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8c4fb72270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g8c4fb72270_0_29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8c4fb72270_0_29"/>
          <p:cNvSpPr txBox="1"/>
          <p:nvPr/>
        </p:nvSpPr>
        <p:spPr>
          <a:xfrm>
            <a:off x="1219200" y="1828800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Adobe Aero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8c4fb72270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16" y="2684628"/>
            <a:ext cx="4028584" cy="29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8c4fb72270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535" y="2701883"/>
            <a:ext cx="4016265" cy="289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8c4fb72270_0_29"/>
          <p:cNvPicPr preferRelativeResize="0"/>
          <p:nvPr/>
        </p:nvPicPr>
        <p:blipFill rotWithShape="1">
          <a:blip r:embed="rId6">
            <a:alphaModFix/>
          </a:blip>
          <a:srcRect b="4451" l="4367" r="5215" t="0"/>
          <a:stretch/>
        </p:blipFill>
        <p:spPr>
          <a:xfrm>
            <a:off x="4724400" y="2694000"/>
            <a:ext cx="3962399" cy="287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g8c4fb72270_0_29"/>
          <p:cNvSpPr txBox="1"/>
          <p:nvPr/>
        </p:nvSpPr>
        <p:spPr>
          <a:xfrm>
            <a:off x="467216" y="5662878"/>
            <a:ext cx="402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Sanal Karakter Yerleştirme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g8c4fb72270_0_29"/>
          <p:cNvSpPr txBox="1"/>
          <p:nvPr/>
        </p:nvSpPr>
        <p:spPr>
          <a:xfrm>
            <a:off x="4658216" y="5662878"/>
            <a:ext cx="4028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Sanal Karakter Boyutları, Yerleşimi, Yönü ile Oynama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8c4fb72270_0_29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8c4fb72270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8c4fb72270_0_41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8c4fb72270_0_41"/>
          <p:cNvSpPr txBox="1"/>
          <p:nvPr/>
        </p:nvSpPr>
        <p:spPr>
          <a:xfrm>
            <a:off x="1219200" y="1828800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Adobe Aero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g8c4fb72270_0_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216" y="2684628"/>
            <a:ext cx="4028584" cy="291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g8c4fb72270_0_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535" y="2701883"/>
            <a:ext cx="4016265" cy="289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g8c4fb72270_0_41"/>
          <p:cNvSpPr txBox="1"/>
          <p:nvPr/>
        </p:nvSpPr>
        <p:spPr>
          <a:xfrm>
            <a:off x="467216" y="5662878"/>
            <a:ext cx="4257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‘’ </a:t>
            </a:r>
            <a:r>
              <a:rPr b="0" i="1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Behaviour</a:t>
            </a: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’’ Üzerinden Sanal Karaktere Hareket- İnteraktivite Atama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8c4fb72270_0_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300" y="2709765"/>
            <a:ext cx="3988821" cy="286220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8c4fb72270_0_41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8c4fb72270_0_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69989" cy="177458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8c4fb72270_0_52"/>
          <p:cNvSpPr txBox="1"/>
          <p:nvPr/>
        </p:nvSpPr>
        <p:spPr>
          <a:xfrm>
            <a:off x="1690883" y="910045"/>
            <a:ext cx="742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tr-TR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_ _ _ _ _ _ _ _ _ _ _ _ _ _ _ _ _ _ _ _ _ _ _ _ _ _ _ _ _ _ _ _ _ _ _ _ _ _ _ _ _ _ _</a:t>
            </a:r>
            <a:endParaRPr b="0" i="0" sz="1800" u="none" cap="none" strike="noStrik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8c4fb72270_0_52"/>
          <p:cNvSpPr txBox="1"/>
          <p:nvPr/>
        </p:nvSpPr>
        <p:spPr>
          <a:xfrm>
            <a:off x="1219200" y="1828800"/>
            <a:ext cx="754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tr-TR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Adobe Aero Kullanımı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8c4fb72270_0_52"/>
          <p:cNvSpPr txBox="1"/>
          <p:nvPr/>
        </p:nvSpPr>
        <p:spPr>
          <a:xfrm>
            <a:off x="619616" y="5543490"/>
            <a:ext cx="7762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tr-TR" sz="16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Sanal Karakter Belirleme – Çevrimiçi Mekân Oyunu İçinde İlişkilendirme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8c4fb72270_0_52"/>
          <p:cNvPicPr preferRelativeResize="0"/>
          <p:nvPr/>
        </p:nvPicPr>
        <p:blipFill rotWithShape="1">
          <a:blip r:embed="rId4">
            <a:alphaModFix/>
          </a:blip>
          <a:srcRect b="0" l="18270" r="15266" t="0"/>
          <a:stretch/>
        </p:blipFill>
        <p:spPr>
          <a:xfrm>
            <a:off x="5181600" y="2532645"/>
            <a:ext cx="3407404" cy="27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8c4fb72270_0_52"/>
          <p:cNvPicPr preferRelativeResize="0"/>
          <p:nvPr/>
        </p:nvPicPr>
        <p:blipFill rotWithShape="1">
          <a:blip r:embed="rId5">
            <a:alphaModFix/>
          </a:blip>
          <a:srcRect b="0" l="0" r="14420" t="0"/>
          <a:stretch/>
        </p:blipFill>
        <p:spPr>
          <a:xfrm>
            <a:off x="619616" y="2532645"/>
            <a:ext cx="4409584" cy="2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8c4fb72270_0_52"/>
          <p:cNvSpPr txBox="1"/>
          <p:nvPr/>
        </p:nvSpPr>
        <p:spPr>
          <a:xfrm>
            <a:off x="1949164" y="479158"/>
            <a:ext cx="7109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tr-TR" sz="1600" u="none" cap="none" strike="noStrik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ÇEVRİMİÇİ MEKÂN </a:t>
            </a:r>
            <a:r>
              <a:rPr i="1" lang="tr-TR" sz="16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HİKAYELERİ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BAŞKENT MİMARLIK YAZ TASARIM ATÖLYESİ #2, 202</a:t>
            </a:r>
            <a:r>
              <a:rPr lang="tr-TR" sz="180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0" i="0" sz="1800" u="none" cap="none" strike="noStrike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2010-02-21T20:01:45Z</dcterms:created>
  <dc:creator>Nedim Kemer</dc:creator>
</cp:coreProperties>
</file>