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76" r:id="rId3"/>
    <p:sldId id="277" r:id="rId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TlOeJiZSBMncK3Up07hA8M82z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316287-1638-4D02-ADD9-55C486A80308}">
  <a:tblStyle styleId="{53316287-1638-4D02-ADD9-55C486A8030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38" autoAdjust="0"/>
    <p:restoredTop sz="99854" autoAdjust="0"/>
  </p:normalViewPr>
  <p:slideViewPr>
    <p:cSldViewPr snapToGrid="0">
      <p:cViewPr varScale="1">
        <p:scale>
          <a:sx n="66" d="100"/>
          <a:sy n="66" d="100"/>
        </p:scale>
        <p:origin x="11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37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4" Type="http://schemas.openxmlformats.org/officeDocument/2006/relationships/slide" Target="slides/slide3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64335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8ddbe29b5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g8ddbe29b5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ddbe29b59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g8ddbe29b59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8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8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8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8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4"/><Relationship Id="rId7" Type="http://schemas.openxmlformats.org/officeDocument/2006/relationships/image" Target="../media/image2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139" y="-22654"/>
            <a:ext cx="5925575" cy="67913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6255725" y="3991625"/>
            <a:ext cx="2382000" cy="25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3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Yürütücüler:</a:t>
            </a: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3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Çağla Caner Yüksel </a:t>
            </a: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3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Cemre Çelikcan </a:t>
            </a: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3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Melek Pınar Uz Baki </a:t>
            </a: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3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Nehir Bera Biçer</a:t>
            </a: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g8ddbe29b59_0_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69989" cy="177458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8ddbe29b59_0_128"/>
          <p:cNvSpPr txBox="1"/>
          <p:nvPr/>
        </p:nvSpPr>
        <p:spPr>
          <a:xfrm>
            <a:off x="1949164" y="479158"/>
            <a:ext cx="7109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600" b="0" i="1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ÇEVRİMİÇİ MEKÂN OYUNLARI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BAŞKENT MİMARLIK YAZ TASARIM ATÖLYESİ, 2020</a:t>
            </a:r>
            <a:endParaRPr sz="1800" b="0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g8ddbe29b59_0_128"/>
          <p:cNvSpPr txBox="1"/>
          <p:nvPr/>
        </p:nvSpPr>
        <p:spPr>
          <a:xfrm>
            <a:off x="1690883" y="910045"/>
            <a:ext cx="742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1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_ _ _ _ _ _ _ _ _ _ _ _ _ _ _ _ _ _ _ _ _ _ _ _ _ _ _ _ _ _ _ _ _ _ _ _ _ _ _ _ _ _ _</a:t>
            </a:r>
            <a:endParaRPr sz="18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8ddbe29b59_0_128"/>
          <p:cNvSpPr txBox="1"/>
          <p:nvPr/>
        </p:nvSpPr>
        <p:spPr>
          <a:xfrm>
            <a:off x="6705600" y="6195105"/>
            <a:ext cx="76200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tr-TR" sz="16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Sude Akbaş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Google Shape;288;g8ddbe29b59_0_128"/>
          <p:cNvSpPr/>
          <p:nvPr/>
        </p:nvSpPr>
        <p:spPr>
          <a:xfrm>
            <a:off x="631025" y="1698375"/>
            <a:ext cx="2786100" cy="5003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8ddbe29b59_0_128"/>
          <p:cNvSpPr/>
          <p:nvPr/>
        </p:nvSpPr>
        <p:spPr>
          <a:xfrm>
            <a:off x="3720273" y="1698375"/>
            <a:ext cx="2786100" cy="5003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napchat-28929224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0" y="1503403"/>
            <a:ext cx="2798614" cy="5354597"/>
          </a:xfrm>
          <a:prstGeom prst="rect">
            <a:avLst/>
          </a:prstGeom>
        </p:spPr>
      </p:pic>
      <p:pic>
        <p:nvPicPr>
          <p:cNvPr id="3" name="Picture 2" descr="Snapchat-78620017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48" y="1494144"/>
            <a:ext cx="2803453" cy="53638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g8ddbe29b59_0_1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869989" cy="177458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8ddbe29b59_0_137"/>
          <p:cNvSpPr txBox="1"/>
          <p:nvPr/>
        </p:nvSpPr>
        <p:spPr>
          <a:xfrm>
            <a:off x="1949164" y="479158"/>
            <a:ext cx="7109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600" b="0" i="1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ÇEVRİMİÇİ MEKÂN OYUNLARI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BAŞKENT MİMARLIK YAZ TASARIM ATÖLYESİ, 2020</a:t>
            </a:r>
            <a:endParaRPr sz="1800" b="0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6" name="Google Shape;296;g8ddbe29b59_0_137"/>
          <p:cNvSpPr txBox="1"/>
          <p:nvPr/>
        </p:nvSpPr>
        <p:spPr>
          <a:xfrm>
            <a:off x="1690883" y="910045"/>
            <a:ext cx="742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1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_ _ _ _ _ _ _ _ _ _ _ _ _ _ _ _ _ _ _ _ _ _ _ _ _ _ _ _ _ _ _ _ _ _ _ _ _ _ _ _ _ _ _</a:t>
            </a:r>
            <a:endParaRPr sz="18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8ddbe29b59_0_137"/>
          <p:cNvSpPr txBox="1"/>
          <p:nvPr/>
        </p:nvSpPr>
        <p:spPr>
          <a:xfrm>
            <a:off x="6705600" y="6195105"/>
            <a:ext cx="76200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tr-TR" sz="16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Sude Akbaş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8" name="Google Shape;298;g8ddbe29b59_0_137"/>
          <p:cNvSpPr/>
          <p:nvPr/>
        </p:nvSpPr>
        <p:spPr>
          <a:xfrm>
            <a:off x="631025" y="1698375"/>
            <a:ext cx="2786100" cy="5003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napchat-1186550796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8164" y="1704946"/>
            <a:ext cx="2734561" cy="5264394"/>
          </a:xfrm>
          <a:prstGeom prst="rect">
            <a:avLst/>
          </a:prstGeom>
        </p:spPr>
      </p:pic>
      <p:sp>
        <p:nvSpPr>
          <p:cNvPr id="9" name="Google Shape;269;g8ddbe29b59_0_110"/>
          <p:cNvSpPr/>
          <p:nvPr/>
        </p:nvSpPr>
        <p:spPr>
          <a:xfrm>
            <a:off x="3720274" y="1698375"/>
            <a:ext cx="2617764" cy="5003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Snapchat-113187037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39322" y="1723486"/>
            <a:ext cx="2604167" cy="5013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126</Words>
  <Application>Microsoft Office PowerPoint</Application>
  <PresentationFormat>On-screen Show (4:3)</PresentationFormat>
  <Paragraphs>27</Paragraphs>
  <Slides>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Nedim Kemer</dc:creator>
  <cp:lastModifiedBy>Nehir Bera Bicer</cp:lastModifiedBy>
  <cp:revision>13</cp:revision>
  <dcterms:created xsi:type="dcterms:W3CDTF">2010-02-21T20:01:45Z</dcterms:created>
  <dcterms:modified xsi:type="dcterms:W3CDTF">2020-07-23T19:22:17Z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36963791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