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68" r:id="rId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TlOeJiZSBMncK3Up07hA8M82z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316287-1638-4D02-ADD9-55C486A80308}">
  <a:tblStyle styleId="{53316287-1638-4D02-ADD9-55C486A8030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9854" autoAdjust="0"/>
  </p:normalViewPr>
  <p:slideViewPr>
    <p:cSldViewPr snapToGrid="0">
      <p:cViewPr varScale="1">
        <p:scale>
          <a:sx n="66" d="100"/>
          <a:sy n="66" d="100"/>
        </p:scale>
        <p:origin x="11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64335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ddbe29b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8ddbe29b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8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8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8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8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139" y="-22654"/>
            <a:ext cx="5925575" cy="67913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6255725" y="3991625"/>
            <a:ext cx="2382000" cy="25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3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Yürütücüler:</a:t>
            </a: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3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Çağla Caner Yüksel </a:t>
            </a: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3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Cemre Çelikcan </a:t>
            </a: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3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Melek Pınar Uz Baki </a:t>
            </a: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3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Nehir Bera Biçer</a:t>
            </a:r>
            <a:endParaRPr sz="1300" i="1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8ddbe29b59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869989" cy="177458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8ddbe29b59_0_0"/>
          <p:cNvSpPr txBox="1"/>
          <p:nvPr/>
        </p:nvSpPr>
        <p:spPr>
          <a:xfrm>
            <a:off x="1949164" y="479158"/>
            <a:ext cx="7109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600" b="0" i="1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ÇEVRİMİÇİ MEKÂN OYUNLARI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BAŞKENT MİMARLIK YAZ TASARIM ATÖLYESİ, 2020</a:t>
            </a:r>
            <a:endParaRPr sz="18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Google Shape;206;g8ddbe29b59_0_0"/>
          <p:cNvSpPr txBox="1"/>
          <p:nvPr/>
        </p:nvSpPr>
        <p:spPr>
          <a:xfrm>
            <a:off x="1690883" y="910045"/>
            <a:ext cx="742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1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_ _ _ _ _ _ _ _ _ _ _ _ _ _ _ _ _ _ _ _ _ _ _ _ _ _ _ _ _ _ _ _ _ _ _ _ _ _ _ _ _ _ _</a:t>
            </a:r>
            <a:endParaRPr sz="18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8ddbe29b59_0_0"/>
          <p:cNvSpPr txBox="1"/>
          <p:nvPr/>
        </p:nvSpPr>
        <p:spPr>
          <a:xfrm>
            <a:off x="6705600" y="6195105"/>
            <a:ext cx="76200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600" i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Deniz Göçmen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8" name="Google Shape;208;g8ddbe29b59_0_0"/>
          <p:cNvSpPr/>
          <p:nvPr/>
        </p:nvSpPr>
        <p:spPr>
          <a:xfrm>
            <a:off x="631025" y="1698375"/>
            <a:ext cx="2786100" cy="5003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8ddbe29b59_0_0"/>
          <p:cNvSpPr/>
          <p:nvPr/>
        </p:nvSpPr>
        <p:spPr>
          <a:xfrm>
            <a:off x="3720273" y="1698375"/>
            <a:ext cx="2786100" cy="5003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f35bf24e-b5c9-4675-95c1-89856c3d094f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7" y="1675628"/>
            <a:ext cx="2822487" cy="5017755"/>
          </a:xfrm>
          <a:prstGeom prst="rect">
            <a:avLst/>
          </a:prstGeom>
        </p:spPr>
      </p:pic>
      <p:pic>
        <p:nvPicPr>
          <p:cNvPr id="10" name="WhatsApp Video 2020-07-22 at 15.43.09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15186" y="1716706"/>
            <a:ext cx="2782444" cy="5058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24528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70</Words>
  <Application>Microsoft Office PowerPoint</Application>
  <PresentationFormat>On-screen Show (4:3)</PresentationFormat>
  <Paragraphs>17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Nedim Kemer</dc:creator>
  <cp:lastModifiedBy>Nehir Bera Bicer</cp:lastModifiedBy>
  <cp:revision>14</cp:revision>
  <dcterms:created xsi:type="dcterms:W3CDTF">2010-02-21T20:01:45Z</dcterms:created>
  <dcterms:modified xsi:type="dcterms:W3CDTF">2020-07-23T19:16:00Z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36963791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